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3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ynedkayityonetimisistemi.meb.gov.tr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dkayityonetimisistemi.meb.gov.t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dyned51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YNED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106" y="2636912"/>
            <a:ext cx="4089668" cy="19288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10 Dikdörtgen"/>
          <p:cNvSpPr/>
          <p:nvPr/>
        </p:nvSpPr>
        <p:spPr>
          <a:xfrm>
            <a:off x="813900" y="3717032"/>
            <a:ext cx="748403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r-TR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İNGİLİZCE DİL EĞİTİMİ SİSTEMİ</a:t>
            </a:r>
          </a:p>
          <a:p>
            <a:pPr algn="ctr"/>
            <a:r>
              <a:rPr lang="tr-TR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NİĞDE </a:t>
            </a:r>
            <a:r>
              <a:rPr lang="tr-TR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İL KOORDİNATÖRLÜĞÜ</a:t>
            </a:r>
            <a:endParaRPr lang="tr-TR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Niğde MEM Arge\Desktop\in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55" y="46806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3143" r="5254" b="11462"/>
          <a:stretch/>
        </p:blipFill>
        <p:spPr bwMode="auto">
          <a:xfrm>
            <a:off x="0" y="332656"/>
            <a:ext cx="91612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3949540"/>
            <a:ext cx="37444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pencereden daha önce </a:t>
            </a:r>
            <a:r>
              <a:rPr lang="tr-TR" b="1" u="sng" dirty="0" smtClean="0"/>
              <a:t>Otomatik Mail Verme </a:t>
            </a:r>
          </a:p>
          <a:p>
            <a:r>
              <a:rPr lang="tr-TR" b="1" u="sng" dirty="0" smtClean="0"/>
              <a:t>Programı </a:t>
            </a:r>
            <a:r>
              <a:rPr lang="tr-TR" dirty="0" smtClean="0"/>
              <a:t>ile kaydettiğimiz liste bulunur ve Aç denilir.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164288" y="3034536"/>
            <a:ext cx="864096" cy="42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810756" y="1268760"/>
            <a:ext cx="86409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5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r="12150" b="11717"/>
          <a:stretch/>
        </p:blipFill>
        <p:spPr bwMode="auto">
          <a:xfrm>
            <a:off x="0" y="404664"/>
            <a:ext cx="90674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1292322"/>
            <a:ext cx="5292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Kaydettiğimiz liste ekranda bu şekilde görünür.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Öğrencileri  Kaydet butonuna bastığımızda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tüm listenin üstteki boş listeye aktarılmış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olması gereklidir.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Eğer GEÇERSİZ MAİL uyarısı alırsanız verilen mailde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Türkçe karakter var </a:t>
            </a:r>
            <a:r>
              <a:rPr lang="tr-TR" dirty="0" err="1" smtClean="0">
                <a:solidFill>
                  <a:srgbClr val="00B050"/>
                </a:solidFill>
              </a:rPr>
              <a:t>demektir.İyice</a:t>
            </a:r>
            <a:r>
              <a:rPr lang="tr-TR" dirty="0" smtClean="0">
                <a:solidFill>
                  <a:srgbClr val="00B050"/>
                </a:solidFill>
              </a:rPr>
              <a:t> kontrol edip düzeltin.</a:t>
            </a:r>
          </a:p>
          <a:p>
            <a:endParaRPr lang="tr-TR" dirty="0"/>
          </a:p>
          <a:p>
            <a:r>
              <a:rPr lang="tr-TR" dirty="0" smtClean="0"/>
              <a:t>Eğer kırmızı bir yazı uyarısı alırsanız  tekrar kaydedilene kadar öğrencileri kaydet butonuna basın.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Eğer boşluk var uyarısı alıyorsanız oluşturduğunuz 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Excel listesinin en altında boş hücreler var demektir.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En alttan birkaç hücreyi silip yeniden kaydedip yeniden deneyiniz.</a:t>
            </a:r>
          </a:p>
        </p:txBody>
      </p:sp>
    </p:spTree>
    <p:extLst>
      <p:ext uri="{BB962C8B-B14F-4D97-AF65-F5344CB8AC3E}">
        <p14:creationId xmlns:p14="http://schemas.microsoft.com/office/powerpoint/2010/main" val="1009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03848" y="2060848"/>
            <a:ext cx="86409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796136" y="3464737"/>
            <a:ext cx="1944216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24128" y="5733256"/>
            <a:ext cx="1872208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17005" r="16427" b="15612"/>
          <a:stretch/>
        </p:blipFill>
        <p:spPr bwMode="auto">
          <a:xfrm>
            <a:off x="0" y="0"/>
            <a:ext cx="9144000" cy="68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1700809"/>
            <a:ext cx="3024336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Sınıflar arası öğrenci nakli için üstteki sınıf listesinden öğrencinin mevcut sınıfı seçilir.</a:t>
            </a:r>
          </a:p>
          <a:p>
            <a:endParaRPr lang="tr-TR" dirty="0" smtClean="0"/>
          </a:p>
          <a:p>
            <a:r>
              <a:rPr lang="tr-TR" dirty="0" smtClean="0"/>
              <a:t>Yandaki listeden öğrenci seçilir.</a:t>
            </a:r>
          </a:p>
          <a:p>
            <a:endParaRPr lang="tr-TR" dirty="0"/>
          </a:p>
          <a:p>
            <a:r>
              <a:rPr lang="tr-TR" dirty="0" smtClean="0"/>
              <a:t>Alttaki listeden öğrencinin  nakledileceği sınıf seçilir.</a:t>
            </a:r>
          </a:p>
          <a:p>
            <a:r>
              <a:rPr lang="tr-TR" dirty="0" smtClean="0"/>
              <a:t>NAKLET butonuna tıklanır.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30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105273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95936" y="2940575"/>
            <a:ext cx="2448272" cy="187220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20014" r="17737" b="18907"/>
          <a:stretch/>
        </p:blipFill>
        <p:spPr bwMode="auto">
          <a:xfrm>
            <a:off x="19364" y="260648"/>
            <a:ext cx="9144000" cy="63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63172" y="668595"/>
            <a:ext cx="63001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Tek bir öğrenci veya birkaç öğrenciyi sınıftan silmek için</a:t>
            </a:r>
          </a:p>
          <a:p>
            <a:r>
              <a:rPr lang="tr-TR" dirty="0" smtClean="0"/>
              <a:t>yanda bulunan sınıf listesinden öğrencinin bulunduğu sınıfı </a:t>
            </a:r>
            <a:r>
              <a:rPr lang="tr-TR" dirty="0" err="1" smtClean="0"/>
              <a:t>seçin.Açılan</a:t>
            </a:r>
            <a:r>
              <a:rPr lang="tr-TR" dirty="0" smtClean="0"/>
              <a:t> sınıf listesinden öğrencinin karşısında bulunan sil </a:t>
            </a:r>
            <a:r>
              <a:rPr lang="tr-TR" dirty="0" err="1" smtClean="0"/>
              <a:t>butanunu</a:t>
            </a:r>
            <a:r>
              <a:rPr lang="tr-TR" dirty="0" smtClean="0"/>
              <a:t> işaretleyin ve GÜNCELLE </a:t>
            </a:r>
            <a:r>
              <a:rPr lang="tr-TR" dirty="0" err="1" smtClean="0"/>
              <a:t>diyin</a:t>
            </a:r>
            <a:r>
              <a:rPr lang="tr-TR" dirty="0" smtClean="0"/>
              <a:t>. 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1403648" y="1868924"/>
            <a:ext cx="1459524" cy="1416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759716" y="1628800"/>
            <a:ext cx="12465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396149" y="5661248"/>
            <a:ext cx="599787" cy="186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144" y="2703016"/>
            <a:ext cx="915305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OTOMATİK MAİL VE ŞİFRE </a:t>
            </a:r>
          </a:p>
          <a:p>
            <a:pPr algn="ctr">
              <a:lnSpc>
                <a:spcPct val="200000"/>
              </a:lnSpc>
            </a:pPr>
            <a:r>
              <a:rPr lang="tr-TR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NASIL VERİLİR?</a:t>
            </a:r>
            <a:endParaRPr lang="tr-TR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2" descr="C:\Users\Niğde MEM Arge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ğde MEM Arge\Desktop\k_02163954_DynEd_Logo_with_Tag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35" y="337383"/>
            <a:ext cx="3649588" cy="27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47" b="19886"/>
          <a:stretch/>
        </p:blipFill>
        <p:spPr bwMode="auto">
          <a:xfrm>
            <a:off x="41175" y="764704"/>
            <a:ext cx="9011345" cy="586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16912" y="260648"/>
            <a:ext cx="725987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İlk olarak DÜZENLEMEYİ ETKİNLEŞTİR butonu ile uygulama aktif hale getirilir.</a:t>
            </a: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5292080" y="629980"/>
            <a:ext cx="648072" cy="566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65471" y="1052736"/>
            <a:ext cx="14401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8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53" b="6250"/>
          <a:stretch/>
        </p:blipFill>
        <p:spPr bwMode="auto">
          <a:xfrm>
            <a:off x="-1" y="24852"/>
            <a:ext cx="48332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32" b="4816"/>
          <a:stretch/>
        </p:blipFill>
        <p:spPr bwMode="auto">
          <a:xfrm>
            <a:off x="4716016" y="0"/>
            <a:ext cx="4477270" cy="685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1" y="2403430"/>
            <a:ext cx="4970020" cy="1477328"/>
          </a:xfrm>
          <a:prstGeom prst="rect">
            <a:avLst/>
          </a:prstGeom>
          <a:solidFill>
            <a:srgbClr val="00B0F0"/>
          </a:solidFill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Cetvelde bulunan  sadi.meb.edu.tr  silinir.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@  </a:t>
            </a:r>
            <a:r>
              <a:rPr lang="tr-TR" dirty="0" smtClean="0"/>
              <a:t>işareti silinmemeli.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485009" y="1077073"/>
            <a:ext cx="1438919" cy="58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endCxn id="5" idx="3"/>
          </p:cNvCxnSpPr>
          <p:nvPr/>
        </p:nvCxnSpPr>
        <p:spPr>
          <a:xfrm flipV="1">
            <a:off x="2051720" y="1573830"/>
            <a:ext cx="644014" cy="94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255569" y="2517236"/>
            <a:ext cx="3888431" cy="34163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Okulun adına uygun bir kısaltma ile </a:t>
            </a:r>
          </a:p>
          <a:p>
            <a:r>
              <a:rPr lang="tr-TR" dirty="0" smtClean="0"/>
              <a:t>yeni bir mail uzantısı oluşturulur.</a:t>
            </a:r>
          </a:p>
          <a:p>
            <a:r>
              <a:rPr lang="tr-TR" dirty="0" smtClean="0"/>
              <a:t>Mümkün olduğunca kısa ve kolay seçiniz.</a:t>
            </a:r>
          </a:p>
          <a:p>
            <a:r>
              <a:rPr lang="tr-TR" dirty="0" smtClean="0"/>
              <a:t>Okul ismi uzunsa baş harflerini kullanabilirsiniz.</a:t>
            </a:r>
          </a:p>
          <a:p>
            <a:r>
              <a:rPr lang="tr-TR" u="sng" dirty="0" smtClean="0"/>
              <a:t>Örneğin ,Mustafa Kemal Paşa Anadolu Lisesi için</a:t>
            </a:r>
            <a:r>
              <a:rPr lang="tr-TR" b="1" u="sng" dirty="0" smtClean="0"/>
              <a:t> mkpal.com </a:t>
            </a:r>
            <a:r>
              <a:rPr lang="tr-TR" u="sng" dirty="0" smtClean="0"/>
              <a:t>gibi bir kısaltma olabilir.  </a:t>
            </a:r>
          </a:p>
          <a:p>
            <a:r>
              <a:rPr lang="tr-TR" b="1" u="sng" dirty="0" smtClean="0"/>
              <a:t>dyned.com kullanabilirsiniz.</a:t>
            </a:r>
          </a:p>
          <a:p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6989413" y="1058659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 flipH="1" flipV="1">
            <a:off x="7673490" y="1596534"/>
            <a:ext cx="1002966" cy="896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sraYUCE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19379"/>
          <a:stretch/>
        </p:blipFill>
        <p:spPr bwMode="auto">
          <a:xfrm>
            <a:off x="9381" y="221863"/>
            <a:ext cx="9193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5085184"/>
            <a:ext cx="6635856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E-okula girerek Öğrenci İşlemleri menüsünü </a:t>
            </a:r>
            <a:r>
              <a:rPr lang="tr-TR" dirty="0" err="1" smtClean="0"/>
              <a:t>açın.Öğretmen</a:t>
            </a:r>
            <a:r>
              <a:rPr lang="tr-TR" dirty="0" smtClean="0"/>
              <a:t> şifresi ile </a:t>
            </a:r>
          </a:p>
          <a:p>
            <a:r>
              <a:rPr lang="tr-TR" dirty="0" smtClean="0"/>
              <a:t>değil </a:t>
            </a:r>
            <a:r>
              <a:rPr lang="tr-TR" b="1" u="sng" dirty="0" smtClean="0"/>
              <a:t>idareci şifresi </a:t>
            </a:r>
            <a:r>
              <a:rPr lang="tr-TR" dirty="0" smtClean="0"/>
              <a:t>ile girilmelidir.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3886" y="105273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5"/>
          </p:cNvCxnSpPr>
          <p:nvPr/>
        </p:nvCxnSpPr>
        <p:spPr>
          <a:xfrm>
            <a:off x="1181677" y="1544437"/>
            <a:ext cx="1230083" cy="3540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EsraYUCEER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18968"/>
          <a:stretch/>
        </p:blipFill>
        <p:spPr bwMode="auto">
          <a:xfrm>
            <a:off x="67123" y="188640"/>
            <a:ext cx="90768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4653136"/>
            <a:ext cx="716428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 kısmından sınıfı ve şubesini seçtikten sonra ,</a:t>
            </a:r>
          </a:p>
          <a:p>
            <a:r>
              <a:rPr lang="tr-TR" dirty="0" smtClean="0"/>
              <a:t>durumu AKTİF ÖĞRENCİ olarak seçin ve ARA butonuna basın.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835696" y="3356992"/>
            <a:ext cx="208823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7164288" y="3176972"/>
            <a:ext cx="792088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563888" y="1340768"/>
            <a:ext cx="658464" cy="4025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9711" r="24266" b="29799"/>
          <a:stretch/>
        </p:blipFill>
        <p:spPr bwMode="auto">
          <a:xfrm>
            <a:off x="-13058" y="44118"/>
            <a:ext cx="9157058" cy="6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750086"/>
            <a:ext cx="273630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Arama sonucu listeyi ok işareti ile gösterilmiş  yerden</a:t>
            </a:r>
            <a:r>
              <a:rPr lang="tr-TR" u="sng" dirty="0" smtClean="0">
                <a:solidFill>
                  <a:srgbClr val="FFFF00"/>
                </a:solidFill>
              </a:rPr>
              <a:t> (TC KİMLİK NO yazan başlığın sol kısmında bulunan koyu mavi boş kutudan itibaren)</a:t>
            </a:r>
            <a:r>
              <a:rPr lang="tr-TR" dirty="0" smtClean="0"/>
              <a:t>en son öğrenciye kadar </a:t>
            </a:r>
            <a:r>
              <a:rPr lang="tr-TR" dirty="0" err="1" smtClean="0"/>
              <a:t>seçip,kopyalayın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632565" y="1412776"/>
            <a:ext cx="93610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İDARESİNİN GÖREVLERİ</a:t>
            </a:r>
            <a:endParaRPr lang="tr-T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  <a:p>
            <a:r>
              <a:rPr lang="tr-TR" dirty="0" smtClean="0"/>
              <a:t>1-YENİ KAYIT OLAN ÖĞRENCİLERİ KAYIT YÖNETİMİ SİSTEMİNE KAYDETMEK</a:t>
            </a:r>
          </a:p>
          <a:p>
            <a:endParaRPr lang="tr-TR" dirty="0"/>
          </a:p>
          <a:p>
            <a:r>
              <a:rPr lang="tr-TR" dirty="0" smtClean="0"/>
              <a:t>2- MEZUN OLAN VE NAKİL GİDEN ÖĞRENCİLERİ SİSTEMDEN SİLMEK</a:t>
            </a:r>
          </a:p>
          <a:p>
            <a:endParaRPr lang="tr-TR" dirty="0"/>
          </a:p>
          <a:p>
            <a:r>
              <a:rPr lang="tr-TR" dirty="0" smtClean="0"/>
              <a:t>3-MEVCUT SINIFLARI BİR ÜST KADEMEYE GEÇİREREK SINIF GÜNCELLEMELERİNİ YAPMAK</a:t>
            </a:r>
          </a:p>
          <a:p>
            <a:endParaRPr lang="tr-TR" dirty="0"/>
          </a:p>
          <a:p>
            <a:r>
              <a:rPr lang="tr-TR" dirty="0" smtClean="0"/>
              <a:t>4-ÖĞRETMEN BİLGİLERİNİ GÜNCELLEMEK,İMZA KARŞILIĞI TESLİM ETMEK.</a:t>
            </a:r>
          </a:p>
          <a:p>
            <a:endParaRPr lang="tr-TR" dirty="0"/>
          </a:p>
          <a:p>
            <a:r>
              <a:rPr lang="tr-TR" dirty="0" smtClean="0"/>
              <a:t>5-ÖĞRENCİ GİRİŞ BİLGİLERİNİ SINIF REHBER ÖĞRETMENLERİNE  TESLİM ETMEK.</a:t>
            </a:r>
          </a:p>
          <a:p>
            <a:endParaRPr lang="tr-TR" dirty="0"/>
          </a:p>
          <a:p>
            <a:r>
              <a:rPr lang="tr-TR" dirty="0"/>
              <a:t>6</a:t>
            </a:r>
            <a:r>
              <a:rPr lang="tr-TR" dirty="0" smtClean="0"/>
              <a:t>-OKUL DYNED ÇALIŞMALARI HAKKINDA ÖĞRETMEN-VELİ VE ÖĞRENCİLERİ BİLGİLENDİRMEK.</a:t>
            </a:r>
          </a:p>
          <a:p>
            <a:endParaRPr lang="tr-TR" dirty="0"/>
          </a:p>
          <a:p>
            <a:r>
              <a:rPr lang="tr-TR" dirty="0"/>
              <a:t>7</a:t>
            </a:r>
            <a:r>
              <a:rPr lang="tr-TR" dirty="0" smtClean="0"/>
              <a:t>-SİSTEMİN VERİMLİ VE DÜZGÜN İŞLEMESİ İÇİN GEREKLİ ÖNLEMLERİN ALINMASI.</a:t>
            </a:r>
          </a:p>
          <a:p>
            <a:endParaRPr lang="tr-TR" dirty="0"/>
          </a:p>
          <a:p>
            <a:r>
              <a:rPr lang="tr-TR" dirty="0"/>
              <a:t>8</a:t>
            </a:r>
            <a:r>
              <a:rPr lang="tr-TR" dirty="0" smtClean="0"/>
              <a:t>-BTR VEYA BİLGİSAYAR ÖĞRETMENLERİ TARAFINDAN  ET, VE PC LERDE GUNCELLEME YAPILIP YAPILMADIĞININ KONTROL EDİLMESİ</a:t>
            </a:r>
          </a:p>
          <a:p>
            <a:endParaRPr lang="tr-TR" dirty="0"/>
          </a:p>
          <a:p>
            <a:r>
              <a:rPr lang="tr-TR" dirty="0" smtClean="0"/>
              <a:t>9-DYNED </a:t>
            </a:r>
            <a:r>
              <a:rPr lang="tr-TR" dirty="0"/>
              <a:t>DOSYASI OLUŞTURMAK(DYNED ÖĞRETMEN-ÖĞRENCİ GİRİŞ BİLGİLERİ,DYNED İLE İLGİLİ TÜM TOPLANTI TUTANAKLARI,KILAVUZLAR)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78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79900" y="116632"/>
            <a:ext cx="8975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1996" y="5373216"/>
            <a:ext cx="8910973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En altta bulunan LİSTE sekmesine tıklayınız. E-okul sisteminden kopyaladığınız sınıf listesini</a:t>
            </a:r>
          </a:p>
          <a:p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</a:t>
            </a:r>
            <a:r>
              <a:rPr lang="tr-TR" dirty="0" smtClean="0"/>
              <a:t> hücresine sağ tıklayarak </a:t>
            </a:r>
            <a:r>
              <a:rPr lang="tr-TR" dirty="0" err="1" smtClean="0"/>
              <a:t>yapıştırın.Kesinlikle</a:t>
            </a:r>
            <a:r>
              <a:rPr lang="tr-TR" dirty="0" smtClean="0"/>
              <a:t> sarı klasörün üstüne </a:t>
            </a:r>
            <a:r>
              <a:rPr lang="tr-TR" dirty="0" err="1" smtClean="0"/>
              <a:t>tıklamayın,yapıştırmayın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Yapıştırdıktan sonra hücreler karışık gibi görünebilir, </a:t>
            </a:r>
            <a:r>
              <a:rPr lang="tr-TR" dirty="0" err="1" smtClean="0"/>
              <a:t>daralabilir.Sorun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Yapıştırdıktan sonra en altta kırmızı sekmede bulunan AYAR sekmesine tıklayın.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86031" y="1304764"/>
            <a:ext cx="75412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27584" y="1898368"/>
            <a:ext cx="575747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Kopyaladığınız listeyi  İlk hücreye sağ tıkla diyerek yapıştırın.</a:t>
            </a:r>
          </a:p>
          <a:p>
            <a:endParaRPr lang="tr-TR" dirty="0"/>
          </a:p>
        </p:txBody>
      </p:sp>
      <p:cxnSp>
        <p:nvCxnSpPr>
          <p:cNvPr id="9" name="Düz Ok Bağlayıcısı 8"/>
          <p:cNvCxnSpPr>
            <a:stCxn id="6" idx="4"/>
          </p:cNvCxnSpPr>
          <p:nvPr/>
        </p:nvCxnSpPr>
        <p:spPr>
          <a:xfrm>
            <a:off x="463092" y="1664804"/>
            <a:ext cx="377061" cy="23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3528" y="4869160"/>
            <a:ext cx="24482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/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2420888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724128" y="3003339"/>
            <a:ext cx="302922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AYAR sekmesine tıkladığınızda </a:t>
            </a:r>
          </a:p>
          <a:p>
            <a:r>
              <a:rPr lang="tr-TR" dirty="0" smtClean="0"/>
              <a:t>Karşınıza bu ekran gelecek.</a:t>
            </a:r>
          </a:p>
          <a:p>
            <a:r>
              <a:rPr lang="tr-TR" dirty="0" smtClean="0"/>
              <a:t>DÜZENLE butonuna basın.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3392996"/>
            <a:ext cx="3744416" cy="324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588372" y="2837873"/>
            <a:ext cx="43041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Otomatik mail verilmiş liste karşınıza çıkacak.</a:t>
            </a:r>
          </a:p>
          <a:p>
            <a:r>
              <a:rPr lang="tr-TR" dirty="0" smtClean="0"/>
              <a:t>Bu noktada yapmanız gereken en üst kısma yeni bir satır eklemek olacak.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4" b="6740"/>
          <a:stretch/>
        </p:blipFill>
        <p:spPr bwMode="auto">
          <a:xfrm>
            <a:off x="212438" y="341693"/>
            <a:ext cx="87518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9792" y="4398051"/>
            <a:ext cx="55238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DÜZENLE butonuna bastıktan sonra karşınıza </a:t>
            </a:r>
          </a:p>
          <a:p>
            <a:r>
              <a:rPr lang="tr-TR" dirty="0"/>
              <a:t>b</a:t>
            </a:r>
            <a:r>
              <a:rPr lang="tr-TR" dirty="0" smtClean="0"/>
              <a:t>u şekilde otomatik mail ve şifre verilmiş  bir liste çıkacak.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89" b="4938"/>
          <a:stretch/>
        </p:blipFill>
        <p:spPr bwMode="auto">
          <a:xfrm>
            <a:off x="0" y="188640"/>
            <a:ext cx="9036496" cy="66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220072" y="3645024"/>
            <a:ext cx="24696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 satıra sağ tıklayın.</a:t>
            </a:r>
          </a:p>
          <a:p>
            <a:r>
              <a:rPr lang="tr-TR" dirty="0" smtClean="0"/>
              <a:t>EKLE  deyin.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19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76" b="5179"/>
          <a:stretch/>
        </p:blipFill>
        <p:spPr bwMode="auto">
          <a:xfrm>
            <a:off x="8276" y="116632"/>
            <a:ext cx="913572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851920" y="3492949"/>
            <a:ext cx="42102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EKLE butonuna bastıktan  sonra TÜM SATIR</a:t>
            </a:r>
          </a:p>
          <a:p>
            <a:r>
              <a:rPr lang="tr-TR" dirty="0"/>
              <a:t>s</a:t>
            </a:r>
            <a:r>
              <a:rPr lang="tr-TR" dirty="0" smtClean="0"/>
              <a:t>eçeneğine </a:t>
            </a:r>
            <a:r>
              <a:rPr lang="tr-TR" dirty="0" err="1" smtClean="0"/>
              <a:t>tıklayın.TAMAM</a:t>
            </a:r>
            <a:r>
              <a:rPr lang="tr-TR" dirty="0" smtClean="0"/>
              <a:t> </a:t>
            </a:r>
            <a:r>
              <a:rPr lang="tr-TR" dirty="0" err="1" smtClean="0"/>
              <a:t>diyin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7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7" b="4941"/>
          <a:stretch/>
        </p:blipFill>
        <p:spPr bwMode="auto">
          <a:xfrm>
            <a:off x="17380" y="188387"/>
            <a:ext cx="901911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1995" y="4149080"/>
            <a:ext cx="8216032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üstte oluşan boş satıra sırasıyla ADI SOYADI , EPOSTA, ŞİFRE başlıklarını yazın.</a:t>
            </a:r>
          </a:p>
          <a:p>
            <a:r>
              <a:rPr lang="tr-TR" dirty="0" smtClean="0"/>
              <a:t>Bunu unutursanız kayıt yönetimine eklerken sorun yaşarsınız.</a:t>
            </a:r>
          </a:p>
          <a:p>
            <a:r>
              <a:rPr lang="tr-TR" dirty="0" smtClean="0"/>
              <a:t>Listeyi oluşturduktan sonra ADI-SOYADI hücresinden başlayarak tüm listeyi kopyalayın.</a:t>
            </a:r>
          </a:p>
          <a:p>
            <a:r>
              <a:rPr lang="tr-TR" dirty="0" smtClean="0"/>
              <a:t>Ancak kopyalarken  en alttan boş hücre almamaya dikkat edin.</a:t>
            </a:r>
          </a:p>
          <a:p>
            <a:r>
              <a:rPr lang="tr-TR" dirty="0" smtClean="0"/>
              <a:t>Eğer boş bir hücre alırsanız kayıt yönetimi sisteminde kayıt ederken 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en altta boş satır var </a:t>
            </a:r>
            <a:r>
              <a:rPr lang="tr-TR" dirty="0" smtClean="0"/>
              <a:t>şeklinde bir uyarı alırsınız.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7220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13184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"/>
          <a:stretch/>
        </p:blipFill>
        <p:spPr bwMode="auto">
          <a:xfrm>
            <a:off x="-22438" y="0"/>
            <a:ext cx="920386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7762" y="2204864"/>
            <a:ext cx="54006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Kopyaladığınız listeyi  şu aşamaları izleyerek yeni bir çalışma sayfasına kaydetmelisiniz.</a:t>
            </a:r>
          </a:p>
          <a:p>
            <a:endParaRPr lang="tr-TR" dirty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- YENİ – BOŞ ÇALIŞMA KİTABI – OLUŞTUR  </a:t>
            </a:r>
            <a:r>
              <a:rPr lang="tr-TR" dirty="0" smtClean="0"/>
              <a:t>diyerek yeni bir sayfa açın ve  ilk hücreye sağ tıklayıp yapıştırın. Ya da ( CTRL + V) </a:t>
            </a:r>
            <a:r>
              <a:rPr lang="tr-TR" dirty="0" err="1" smtClean="0"/>
              <a:t>kısayolunu</a:t>
            </a:r>
            <a:r>
              <a:rPr lang="tr-TR" dirty="0" smtClean="0"/>
              <a:t> kullanabilirsiniz.</a:t>
            </a:r>
          </a:p>
          <a:p>
            <a:endParaRPr lang="tr-TR" dirty="0"/>
          </a:p>
          <a:p>
            <a:r>
              <a:rPr lang="tr-TR" dirty="0" smtClean="0"/>
              <a:t>Oluşturduğunuz bu yeni sayfayı o sınıfın adı ile masaüstüne kaydedin.</a:t>
            </a:r>
          </a:p>
          <a:p>
            <a:endParaRPr lang="tr-TR" dirty="0"/>
          </a:p>
          <a:p>
            <a:r>
              <a:rPr lang="tr-TR" dirty="0"/>
              <a:t>Tüm listelerinizi hazırladıktan sonra  </a:t>
            </a:r>
            <a:r>
              <a:rPr lang="tr-TR" dirty="0">
                <a:hlinkClick r:id="rId3"/>
              </a:rPr>
              <a:t>https://dynedkayityonetimisistemi.meb.gov.tr/</a:t>
            </a:r>
            <a:endParaRPr lang="tr-TR" dirty="0"/>
          </a:p>
          <a:p>
            <a:r>
              <a:rPr lang="tr-TR" dirty="0"/>
              <a:t> adresinden kayıt işlemlerini yapabilirsiniz.</a:t>
            </a:r>
          </a:p>
          <a:p>
            <a:endParaRPr lang="tr-TR" dirty="0" smtClean="0"/>
          </a:p>
          <a:p>
            <a:r>
              <a:rPr lang="tr-TR" dirty="0" smtClean="0"/>
              <a:t>Ayrıca çıktısını alarak öğrencilere imza karşılığı mail ve şifrelerini teslim edebilirsiniz.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-22438" y="188640"/>
            <a:ext cx="6480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1036" y="1700808"/>
            <a:ext cx="74453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187624" y="908720"/>
            <a:ext cx="744539" cy="972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588224" y="3212976"/>
            <a:ext cx="744539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25634" y="137464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1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85575" y="2112738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2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932163" y="411503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3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51604" y="3609020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4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2" b="4666"/>
          <a:stretch/>
        </p:blipFill>
        <p:spPr bwMode="auto">
          <a:xfrm>
            <a:off x="13886" y="332656"/>
            <a:ext cx="9130114" cy="6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99992" y="3429000"/>
            <a:ext cx="464400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Başka bir sınıfın listesini oluşturmak için tekrar altta bulunan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</a:t>
            </a:r>
            <a:r>
              <a:rPr lang="tr-TR" b="1" dirty="0" smtClean="0"/>
              <a:t> </a:t>
            </a:r>
            <a:r>
              <a:rPr lang="tr-TR" dirty="0" smtClean="0"/>
              <a:t>sekmesine tıklayın.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VERİLERİ SİL  </a:t>
            </a:r>
            <a:r>
              <a:rPr lang="tr-TR" dirty="0" smtClean="0"/>
              <a:t>butonuna basınca liste </a:t>
            </a:r>
            <a:r>
              <a:rPr lang="tr-TR" dirty="0" err="1" smtClean="0"/>
              <a:t>temizlenecek,yeni</a:t>
            </a:r>
            <a:r>
              <a:rPr lang="tr-TR" dirty="0" smtClean="0"/>
              <a:t> sınıf kaydı için hazır hale gelecektir.</a:t>
            </a:r>
          </a:p>
          <a:p>
            <a:endParaRPr lang="tr-TR" dirty="0" smtClean="0"/>
          </a:p>
        </p:txBody>
      </p:sp>
      <p:sp>
        <p:nvSpPr>
          <p:cNvPr id="5" name="Oval 4"/>
          <p:cNvSpPr/>
          <p:nvPr/>
        </p:nvSpPr>
        <p:spPr>
          <a:xfrm>
            <a:off x="1187624" y="4005064"/>
            <a:ext cx="237626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7220" y="2090172"/>
            <a:ext cx="82895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RECORDS MANAGER</a:t>
            </a:r>
          </a:p>
          <a:p>
            <a:pPr algn="ctr"/>
            <a:r>
              <a:rPr lang="tr-TR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İŞLEMLERİ</a:t>
            </a:r>
            <a:endParaRPr lang="tr-TR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348880"/>
            <a:ext cx="8208912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              Google’a      </a:t>
            </a:r>
            <a:r>
              <a:rPr lang="tr-TR" sz="2800" b="1" dirty="0" smtClean="0">
                <a:hlinkClick r:id="rId2"/>
              </a:rPr>
              <a:t>DYNED KAYIT </a:t>
            </a:r>
            <a:r>
              <a:rPr lang="tr-TR" sz="2800" b="1" dirty="0">
                <a:hlinkClick r:id="rId2"/>
              </a:rPr>
              <a:t>YÖNETİM </a:t>
            </a:r>
            <a:r>
              <a:rPr lang="tr-TR" sz="2800" b="1" dirty="0" smtClean="0">
                <a:hlinkClick r:id="rId2"/>
              </a:rPr>
              <a:t>SİSTEMİ</a:t>
            </a:r>
            <a:endParaRPr lang="tr-TR" sz="2800" b="1" dirty="0" smtClean="0"/>
          </a:p>
          <a:p>
            <a:r>
              <a:rPr lang="tr-TR" sz="2800" b="1" dirty="0"/>
              <a:t>y</a:t>
            </a:r>
            <a:r>
              <a:rPr lang="tr-TR" sz="2800" b="1" dirty="0" smtClean="0"/>
              <a:t>azıp linke tıklayarak siteye giriniz.</a:t>
            </a:r>
          </a:p>
          <a:p>
            <a:endParaRPr lang="tr-TR" sz="2800" b="1" dirty="0" smtClean="0"/>
          </a:p>
          <a:p>
            <a:endParaRPr lang="tr-TR" sz="2800" b="1" dirty="0"/>
          </a:p>
          <a:p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ÖNEMLİ NOT: </a:t>
            </a:r>
            <a:r>
              <a:rPr lang="tr-TR" sz="2800" b="1" dirty="0" smtClean="0"/>
              <a:t>Tarayıcı olarak mutlaka  </a:t>
            </a:r>
            <a:r>
              <a:rPr lang="tr-TR" sz="2800" b="1" u="sng" dirty="0" err="1" smtClean="0">
                <a:solidFill>
                  <a:srgbClr val="FF0000"/>
                </a:solidFill>
              </a:rPr>
              <a:t>Chrome</a:t>
            </a:r>
            <a:r>
              <a:rPr lang="tr-TR" sz="2800" b="1" u="sng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kullanınız.</a:t>
            </a:r>
            <a:r>
              <a:rPr lang="tr-TR" sz="2800" dirty="0" smtClean="0"/>
              <a:t>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8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66895" y="0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0" y="4290837"/>
            <a:ext cx="82758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987825" y="3775973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>
            <a:endCxn id="4" idx="6"/>
          </p:cNvCxnSpPr>
          <p:nvPr/>
        </p:nvCxnSpPr>
        <p:spPr>
          <a:xfrm flipH="1" flipV="1">
            <a:off x="827584" y="4722885"/>
            <a:ext cx="2160241" cy="5423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" t="234" r="67985" b="-234"/>
          <a:stretch/>
        </p:blipFill>
        <p:spPr bwMode="auto">
          <a:xfrm>
            <a:off x="899592" y="116632"/>
            <a:ext cx="381169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711283" y="623010"/>
            <a:ext cx="4453834" cy="507831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Öğretmenlerin  takip işlemlerini yapacakları, sınav kilitlerini </a:t>
            </a:r>
            <a:r>
              <a:rPr lang="tr-TR" dirty="0" err="1" smtClean="0"/>
              <a:t>açacakları,rapor</a:t>
            </a:r>
            <a:r>
              <a:rPr lang="tr-TR" dirty="0" smtClean="0"/>
              <a:t> alacakları ekran  RECORDS </a:t>
            </a:r>
            <a:r>
              <a:rPr lang="tr-TR" dirty="0" err="1" smtClean="0"/>
              <a:t>MANAGER’dır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 (RM) </a:t>
            </a:r>
            <a:r>
              <a:rPr lang="tr-TR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nerdedir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tr-TR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Masaüstünde bulunan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kısayoluna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tıklayın.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 Konumunu Aç 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76056" y="1095935"/>
            <a:ext cx="388843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sayfada  yeşil renkli </a:t>
            </a:r>
            <a:r>
              <a:rPr lang="tr-TR" dirty="0" err="1" smtClean="0"/>
              <a:t>Records</a:t>
            </a:r>
            <a:r>
              <a:rPr lang="tr-TR" dirty="0" smtClean="0"/>
              <a:t> </a:t>
            </a:r>
            <a:r>
              <a:rPr lang="tr-TR" dirty="0" err="1" smtClean="0"/>
              <a:t>Manager’ı</a:t>
            </a:r>
            <a:r>
              <a:rPr lang="tr-TR" dirty="0" smtClean="0"/>
              <a:t> göreceksiniz.</a:t>
            </a:r>
          </a:p>
          <a:p>
            <a:endParaRPr lang="tr-TR" dirty="0"/>
          </a:p>
          <a:p>
            <a:r>
              <a:rPr lang="tr-TR" dirty="0" err="1" smtClean="0"/>
              <a:t>RM’ye</a:t>
            </a:r>
            <a:r>
              <a:rPr lang="tr-TR" dirty="0" smtClean="0"/>
              <a:t> sağ tıklayın 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  -  MASAÜSTÜ KISAYOL OLUŞTUR   </a:t>
            </a:r>
            <a:r>
              <a:rPr lang="tr-TR" dirty="0" err="1" smtClean="0"/>
              <a:t>diyin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1671044" y="3285550"/>
            <a:ext cx="1244771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2915815" y="4797152"/>
            <a:ext cx="1244771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6300192" y="5445224"/>
            <a:ext cx="18722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9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6"/>
          <a:stretch/>
        </p:blipFill>
        <p:spPr bwMode="auto">
          <a:xfrm>
            <a:off x="395536" y="-1"/>
            <a:ext cx="5220072" cy="68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995174" y="4365104"/>
            <a:ext cx="840521" cy="10801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691680" y="2818745"/>
            <a:ext cx="4455578" cy="20864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4716016" y="1895415"/>
            <a:ext cx="413760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endParaRPr lang="tr-TR" dirty="0"/>
          </a:p>
          <a:p>
            <a:r>
              <a:rPr lang="tr-TR" dirty="0" smtClean="0"/>
              <a:t>Artık </a:t>
            </a:r>
            <a:r>
              <a:rPr lang="tr-TR" dirty="0" err="1" smtClean="0"/>
              <a:t>kısayolumuz</a:t>
            </a:r>
            <a:r>
              <a:rPr lang="tr-TR" dirty="0" smtClean="0"/>
              <a:t> masaüstümüzde hazır.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4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2370" r="30549" b="25490"/>
          <a:stretch/>
        </p:blipFill>
        <p:spPr bwMode="auto">
          <a:xfrm>
            <a:off x="0" y="764704"/>
            <a:ext cx="5029201" cy="50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410240" y="278241"/>
            <a:ext cx="5724129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Oturum Açma Kimliği   </a:t>
            </a:r>
          </a:p>
          <a:p>
            <a:endParaRPr lang="tr-TR" dirty="0"/>
          </a:p>
          <a:p>
            <a:r>
              <a:rPr lang="tr-TR" b="1" u="sng" dirty="0" smtClean="0"/>
              <a:t>İdari giriş için </a:t>
            </a:r>
          </a:p>
          <a:p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Okul Kurum Kodunuzdur.</a:t>
            </a:r>
          </a:p>
          <a:p>
            <a:endParaRPr lang="tr-TR" dirty="0" smtClean="0"/>
          </a:p>
          <a:p>
            <a:r>
              <a:rPr lang="tr-TR" b="1" u="sng" dirty="0" smtClean="0"/>
              <a:t>Öğretmenler </a:t>
            </a:r>
          </a:p>
          <a:p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Kayıt Yönetim Sistemi’nde kendilerine verilen mail ile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u="sng" dirty="0" smtClean="0"/>
              <a:t>t + kurum kodu @ </a:t>
            </a:r>
            <a:r>
              <a:rPr lang="tr-TR" b="1" u="sng" dirty="0" err="1" smtClean="0"/>
              <a:t>meb</a:t>
            </a:r>
            <a:r>
              <a:rPr lang="tr-TR" b="1" u="sng" dirty="0" smtClean="0"/>
              <a:t>. edu. tr   </a:t>
            </a:r>
            <a:r>
              <a:rPr lang="tr-TR" dirty="0" smtClean="0"/>
              <a:t>maili ile girebilirler.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389845" y="3645024"/>
            <a:ext cx="5744523" cy="2308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Şifre idari giriş için  kurum MEBBİS ekranından aldığınız  </a:t>
            </a:r>
            <a:r>
              <a:rPr lang="tr-TR" dirty="0" err="1" smtClean="0"/>
              <a:t>DynEd</a:t>
            </a:r>
            <a:r>
              <a:rPr lang="tr-TR" dirty="0" smtClean="0"/>
              <a:t> şifresidir.</a:t>
            </a:r>
          </a:p>
          <a:p>
            <a:endParaRPr lang="tr-TR" dirty="0"/>
          </a:p>
          <a:p>
            <a:r>
              <a:rPr lang="tr-TR" dirty="0" smtClean="0"/>
              <a:t>Öğretmenler için ise Kayıt Yönetim Sisteminde verilen şifredir.</a:t>
            </a:r>
          </a:p>
          <a:p>
            <a:endParaRPr lang="tr-TR" dirty="0"/>
          </a:p>
          <a:p>
            <a:r>
              <a:rPr lang="tr-TR" dirty="0" smtClean="0"/>
              <a:t>Öğretmen şifresi </a:t>
            </a:r>
            <a:r>
              <a:rPr lang="tr-TR" dirty="0" err="1" smtClean="0"/>
              <a:t>değiştirilebilir.Ancak</a:t>
            </a:r>
            <a:r>
              <a:rPr lang="tr-TR" dirty="0" smtClean="0"/>
              <a:t> okul şifresi değiştirilemez.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1409" r="7108" b="10182"/>
          <a:stretch/>
        </p:blipFill>
        <p:spPr bwMode="auto">
          <a:xfrm>
            <a:off x="33131" y="692696"/>
            <a:ext cx="9110869" cy="5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64088" y="1804174"/>
            <a:ext cx="3600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RM ye giriş yapınca kayıtlı sınıflar ve öğretmenler görünür.</a:t>
            </a:r>
          </a:p>
          <a:p>
            <a:endParaRPr lang="tr-TR" dirty="0"/>
          </a:p>
          <a:p>
            <a:r>
              <a:rPr lang="tr-TR" dirty="0" smtClean="0"/>
              <a:t>Başlıklara tıklayarak azalan veya artan sıraya göre listeleme yapabilirsiniz.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637509" y="1347226"/>
            <a:ext cx="1224136" cy="42420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7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808" r="16475" b="1268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03848" y="3140968"/>
            <a:ext cx="4752528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   </a:t>
            </a:r>
            <a:r>
              <a:rPr lang="tr-TR" dirty="0" err="1" smtClean="0"/>
              <a:t>Teacher</a:t>
            </a:r>
            <a:r>
              <a:rPr lang="tr-TR" dirty="0" smtClean="0"/>
              <a:t> sınıfında sisteme kayıt edilmiş tüm   </a:t>
            </a:r>
          </a:p>
          <a:p>
            <a:r>
              <a:rPr lang="tr-TR" dirty="0"/>
              <a:t> </a:t>
            </a:r>
            <a:r>
              <a:rPr lang="tr-TR" dirty="0" smtClean="0"/>
              <a:t>   öğretmenlerin adı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187" r="16517" b="12053"/>
          <a:stretch/>
        </p:blipFill>
        <p:spPr bwMode="auto">
          <a:xfrm>
            <a:off x="0" y="0"/>
            <a:ext cx="9144000" cy="68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3212976"/>
            <a:ext cx="8568952" cy="25853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Eğer öğretmen giriş maili ve şifre unutulmuş ise ,üstte  bulunan ,</a:t>
            </a:r>
          </a:p>
          <a:p>
            <a:endParaRPr lang="tr-TR" dirty="0" smtClean="0"/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 -  ÖĞRENCİ ADLARINI DIŞARI AKTARMA </a:t>
            </a:r>
          </a:p>
          <a:p>
            <a:endParaRPr lang="tr-TR" dirty="0"/>
          </a:p>
          <a:p>
            <a:r>
              <a:rPr lang="tr-TR" dirty="0" smtClean="0"/>
              <a:t>seçeneğine tıklayın ve kaydedin.</a:t>
            </a:r>
          </a:p>
          <a:p>
            <a:endParaRPr lang="tr-TR" dirty="0"/>
          </a:p>
          <a:p>
            <a:r>
              <a:rPr lang="tr-TR" dirty="0" smtClean="0"/>
              <a:t>Aynı işlemi  öğrenci giriş bilgilerini almak  için sınıflar için  ya da seçili öğrenciler için de  yapabilirsiniz.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8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21496" r="18269" b="16069"/>
          <a:stretch/>
        </p:blipFill>
        <p:spPr bwMode="auto">
          <a:xfrm>
            <a:off x="29553" y="116632"/>
            <a:ext cx="91710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T.C. NİĞDE VALİLİĞİ</a:t>
            </a:r>
            <a:br>
              <a:rPr lang="tr-TR" dirty="0" smtClean="0"/>
            </a:br>
            <a:r>
              <a:rPr lang="tr-TR" dirty="0" smtClean="0"/>
              <a:t>NİĞDE İL MİLLİ EĞİTİM MÜDÜRLÜĞÜ</a:t>
            </a:r>
            <a:br>
              <a:rPr lang="tr-TR" dirty="0" smtClean="0"/>
            </a:br>
            <a:r>
              <a:rPr lang="tr-TR" dirty="0" smtClean="0"/>
              <a:t>DYNED NİĞDE İL KOORDİNATÖRLÜĞÜ</a:t>
            </a:r>
            <a:br>
              <a:rPr lang="tr-TR" dirty="0" smtClean="0"/>
            </a:br>
            <a:r>
              <a:rPr lang="tr-TR" dirty="0" smtClean="0"/>
              <a:t>İl Koordinatör Yardımcısı</a:t>
            </a:r>
            <a:br>
              <a:rPr lang="tr-TR" dirty="0" smtClean="0"/>
            </a:br>
            <a:r>
              <a:rPr lang="tr-TR" dirty="0" smtClean="0"/>
              <a:t>Özlem TAKALAR</a:t>
            </a:r>
            <a:br>
              <a:rPr lang="tr-TR" dirty="0" smtClean="0"/>
            </a:br>
            <a:r>
              <a:rPr lang="tr-TR" dirty="0" smtClean="0">
                <a:hlinkClick r:id="rId2"/>
              </a:rPr>
              <a:t>dyned51@gmail.com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05533882182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186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10081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17755" r="17309" b="17755"/>
          <a:stretch/>
        </p:blipFill>
        <p:spPr bwMode="auto">
          <a:xfrm>
            <a:off x="16112" y="1"/>
            <a:ext cx="9144000" cy="6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364088" y="3284984"/>
            <a:ext cx="720080" cy="5305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8" t="20302" r="18448" b="16067"/>
          <a:stretch/>
        </p:blipFill>
        <p:spPr bwMode="auto">
          <a:xfrm>
            <a:off x="251520" y="116632"/>
            <a:ext cx="87291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372200" y="718374"/>
            <a:ext cx="141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Esra Yüceer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091127" y="1412776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dyned80@meb.gov.tr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524600" y="2276872"/>
            <a:ext cx="141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Esra Yüceer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239010" y="3059668"/>
            <a:ext cx="221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dyned80@meb.gov.tr</a:t>
            </a:r>
          </a:p>
        </p:txBody>
      </p:sp>
      <p:sp>
        <p:nvSpPr>
          <p:cNvPr id="11" name="Oval 10"/>
          <p:cNvSpPr/>
          <p:nvPr/>
        </p:nvSpPr>
        <p:spPr>
          <a:xfrm>
            <a:off x="6524600" y="5301208"/>
            <a:ext cx="165618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11560" y="2636912"/>
            <a:ext cx="144016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8876" r="17819" b="14159"/>
          <a:stretch/>
        </p:blipFill>
        <p:spPr bwMode="auto">
          <a:xfrm>
            <a:off x="0" y="101786"/>
            <a:ext cx="9144000" cy="67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4291" r="26260" b="10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11760" y="1988840"/>
            <a:ext cx="115212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1412776"/>
            <a:ext cx="2448272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Yeni sınıf kurmak için mavi bölmeden sınıf seviyesi seçilir.</a:t>
            </a:r>
          </a:p>
          <a:p>
            <a:endParaRPr lang="tr-TR" dirty="0" smtClean="0"/>
          </a:p>
          <a:p>
            <a:r>
              <a:rPr lang="tr-TR" dirty="0" smtClean="0"/>
              <a:t>Yan tarafa şube yazılır.</a:t>
            </a:r>
          </a:p>
          <a:p>
            <a:r>
              <a:rPr lang="tr-TR" dirty="0" smtClean="0"/>
              <a:t>Sınıf öğretmeni kısmına  İNGİLİZCE öğretmeninin </a:t>
            </a:r>
            <a:r>
              <a:rPr lang="tr-TR" u="sng" dirty="0" smtClean="0">
                <a:solidFill>
                  <a:srgbClr val="FF0000"/>
                </a:solidFill>
              </a:rPr>
              <a:t>(ücretli dahil), </a:t>
            </a:r>
            <a:r>
              <a:rPr lang="tr-TR" dirty="0" err="1" smtClean="0"/>
              <a:t>ingilizce</a:t>
            </a:r>
            <a:r>
              <a:rPr lang="tr-TR" dirty="0" smtClean="0"/>
              <a:t> öğretmeni olmayan ilkokullarda sınıf rehber öğretmenin adı yazılır. </a:t>
            </a:r>
          </a:p>
          <a:p>
            <a:endParaRPr lang="tr-TR" dirty="0" smtClean="0"/>
          </a:p>
          <a:p>
            <a:r>
              <a:rPr lang="tr-TR" dirty="0" smtClean="0"/>
              <a:t>Mail gerçek mail olmak zorunda değildir.</a:t>
            </a:r>
          </a:p>
          <a:p>
            <a:r>
              <a:rPr lang="tr-TR" dirty="0" err="1" smtClean="0"/>
              <a:t>Şifaen</a:t>
            </a:r>
            <a:r>
              <a:rPr lang="tr-TR" dirty="0" smtClean="0"/>
              <a:t> verilebilir.</a:t>
            </a:r>
          </a:p>
          <a:p>
            <a:r>
              <a:rPr lang="tr-TR" dirty="0" smtClean="0"/>
              <a:t>Sınıfı kur butonu ile sınıf kurulur.</a:t>
            </a:r>
          </a:p>
        </p:txBody>
      </p:sp>
    </p:spTree>
    <p:extLst>
      <p:ext uri="{BB962C8B-B14F-4D97-AF65-F5344CB8AC3E}">
        <p14:creationId xmlns:p14="http://schemas.microsoft.com/office/powerpoint/2010/main" val="3073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r="18826" b="10261"/>
          <a:stretch/>
        </p:blipFill>
        <p:spPr bwMode="auto">
          <a:xfrm>
            <a:off x="0" y="15112"/>
            <a:ext cx="9144000" cy="68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2708920"/>
            <a:ext cx="2664296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Sınıfa yeni öğrenci </a:t>
            </a:r>
          </a:p>
          <a:p>
            <a:r>
              <a:rPr lang="tr-TR" dirty="0" smtClean="0"/>
              <a:t>kaydetmek için daha önce kurulan sınıfa tıklanır.</a:t>
            </a:r>
          </a:p>
          <a:p>
            <a:endParaRPr lang="tr-TR" dirty="0"/>
          </a:p>
          <a:p>
            <a:r>
              <a:rPr lang="tr-TR" dirty="0" smtClean="0"/>
              <a:t>En altta bulunan </a:t>
            </a:r>
            <a:r>
              <a:rPr lang="tr-TR" dirty="0" err="1" smtClean="0"/>
              <a:t>excel</a:t>
            </a:r>
            <a:r>
              <a:rPr lang="tr-TR" dirty="0" smtClean="0"/>
              <a:t> tablosundan öğrenci kaydetme butonuna tıklanır.</a:t>
            </a:r>
          </a:p>
          <a:p>
            <a:endParaRPr lang="tr-TR" dirty="0"/>
          </a:p>
          <a:p>
            <a:r>
              <a:rPr lang="tr-TR" dirty="0" smtClean="0"/>
              <a:t>Sonradan eklemek istediğiniz öğrencileri manuel olarak buraya yazıp </a:t>
            </a:r>
            <a:r>
              <a:rPr lang="tr-TR" dirty="0" err="1" smtClean="0"/>
              <a:t>ekyebilirsiniz</a:t>
            </a:r>
            <a:r>
              <a:rPr lang="tr-TR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364088" y="5661248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995936" y="3284984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2411760" y="4869160"/>
            <a:ext cx="32403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1044</Words>
  <Application>Microsoft Office PowerPoint</Application>
  <PresentationFormat>Ekran Gösterisi (4:3)</PresentationFormat>
  <Paragraphs>192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T.C. NİĞDE VALİLİĞİ NİĞDE İL MİLLİ EĞİTİM MÜDÜRLÜĞÜ DYNED NİĞDE İL KOORDİNATÖRLÜĞÜ İl Koordinatör Yardımcısı Özlem TAKALAR dyned51@gmail.com 05533882182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Niğde MEM Arge</cp:lastModifiedBy>
  <cp:revision>19</cp:revision>
  <dcterms:created xsi:type="dcterms:W3CDTF">2018-09-11T06:50:43Z</dcterms:created>
  <dcterms:modified xsi:type="dcterms:W3CDTF">2018-11-15T12:16:22Z</dcterms:modified>
</cp:coreProperties>
</file>